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1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5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3926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204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7681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394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948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95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46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9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41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06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24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52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67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07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66145-F98F-4A6D-9AF6-6AE5530A2E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6C46AC-F6BD-4FB9-AB84-72C13C95F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1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EE88B-3B98-4CD2-844F-3EFEF2455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3856" y="1207364"/>
            <a:ext cx="7766936" cy="544156"/>
          </a:xfrm>
        </p:spPr>
        <p:txBody>
          <a:bodyPr/>
          <a:lstStyle/>
          <a:p>
            <a:pPr algn="ctr"/>
            <a:r>
              <a:rPr lang="ru-RU" sz="3600" dirty="0"/>
              <a:t>Что такое инфекции, передающиеся половым путем?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B36636-6F58-4D62-A4D0-6531EF12E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6483" y="2258627"/>
            <a:ext cx="7766936" cy="3991253"/>
          </a:xfrm>
        </p:spPr>
        <p:txBody>
          <a:bodyPr>
            <a:normAutofit/>
          </a:bodyPr>
          <a:lstStyle/>
          <a:p>
            <a:pPr marL="285750" indent="-285750" algn="just"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Инфекциями, передающимися половым путем (ИППП) называются заболевания, которые передаются от больного человека здоровому во время половых контактов. В настоящее время известно более 25 ИППП, в т.ч. сифилис, гонорея, хламидиоз, генитальный герпес, половые (</a:t>
            </a:r>
            <a:r>
              <a:rPr lang="ru-RU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аногенитальные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бородавки, гепатит В и С, ВИЧ-инфекция и другие.</a:t>
            </a: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Некоторые ИППП могут передаваться не только половым путем, но и иными путями: через кровь (сифилис, ВИЧ-инфекция, гепатит В, гепатит С), в результате прямого контакта (чесотка), от матери ребенку во время беременности и/или родов (сифилис, ВИЧ-инфекция, хламидиоз, уреаплазмоз, гонорея).</a:t>
            </a: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Существуют прямые доказательства, что ИППП повышают риск передачи ВИЧ-инфекции половым путем, т.к. ИППП поражают слизистую оболочку мочеполовых органов и делают ее уязвимой.</a:t>
            </a: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Знай: 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Инфекции, передающиеся половым путем являются, прежде всего, следствием низкой сексуальной культуры людей: неразборчивых сексуальных связях, многочисленных половых партнерах, игнорирование средствами барьерной контрацепции (презервативами) и диагностикой после случайных и рискованных половых контактах.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30720E-679C-493C-81F0-F6A2312847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63" y="4183380"/>
            <a:ext cx="1905000" cy="26746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394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B36636-6F58-4D62-A4D0-6531EF12E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2209" y="744614"/>
            <a:ext cx="9827581" cy="536877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10000"/>
              </a:lnSpc>
              <a:spcAft>
                <a:spcPts val="750"/>
              </a:spcAft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«Зачем нужно лечиться вместе с партнером, если его ничего не беспокоит?»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Заболевание может протекать в стертой, скрытой форме, при этом человека ничего не беспокоит, и он чувствует себя здоровым. Более того, в таких случаях даже однократное лабораторное обследование может не выявить возбудителя. Тем не менее, такие люди являются источниками инфекции для своих половых партнеров, и если они не лечились вместе с половым партнером, то могут повторно инфицировать его (ее).</a:t>
            </a:r>
          </a:p>
          <a:p>
            <a:pPr algn="just">
              <a:lnSpc>
                <a:spcPct val="110000"/>
              </a:lnSpc>
              <a:spcAft>
                <a:spcPts val="750"/>
              </a:spcAft>
            </a:pPr>
            <a:endParaRPr lang="ru-RU" sz="17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Aft>
                <a:spcPts val="750"/>
              </a:spcAft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«Если заболел венерической болезнью, сообщают ли по месту учебы или на работу, родителям?»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В том случае, если человек заболел венерическим заболеванием (сифилисом и гонореей), то ни по месту учебы, ни по месту работы эта информация не сообщается. Однако заболевшие сифилисом или гонореей должны отстраняться от работы в детских коллективах до выздоровления. Если венерической болезнью заболел несовершеннолетний подросток, то родители должны быть поставлены об этом в известность. Если речь идет о заболевании сифилисом, то члены семьи, проживающие в одной квартире с заболевшим, должны получить предупредительное лечение.</a:t>
            </a:r>
          </a:p>
          <a:p>
            <a:pPr algn="just">
              <a:lnSpc>
                <a:spcPct val="110000"/>
              </a:lnSpc>
              <a:spcAft>
                <a:spcPts val="750"/>
              </a:spcAft>
            </a:pPr>
            <a:endParaRPr lang="ru-RU" sz="17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Aft>
                <a:spcPts val="750"/>
              </a:spcAft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«Как защитить себя от ИППП, если нет презерватива, хотя бы частично?»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Таких ситуаций лучше не допускать. Однако даже при использовании презерватива он может соскользнуть или порваться. В этом случае необходимо сразу после случившегося провести гигиенические мероприятия - обработку кожи и слизистых оболочек дезинфицирующими растворами (хлоргексидин,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мирамистин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цидипол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Противовенерическим эффектом обладает также противозачаточное средство для женщин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Фарматекс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виде влагалищных таблеток, свечей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крема.</a:t>
            </a:r>
          </a:p>
          <a:p>
            <a:pPr algn="just">
              <a:lnSpc>
                <a:spcPct val="110000"/>
              </a:lnSpc>
              <a:spcAft>
                <a:spcPts val="750"/>
              </a:spcAft>
            </a:pPr>
            <a:r>
              <a:rPr lang="ru-RU" sz="1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279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B36636-6F58-4D62-A4D0-6531EF12E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2209" y="317377"/>
            <a:ext cx="9827581" cy="6223246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750"/>
              </a:spcAft>
            </a:pPr>
            <a:r>
              <a:rPr lang="ru-RU" sz="55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«Если заболел сифилисом, обязательно ли нужно лежать в больнице?»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настоящее время около 70% больных сифилисом получают лечение амбулаторно, в условиях так называемого дневного стационара, когда после всех необходимых процедур и анализов пациент не остается в клинике, а уходит домой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20000"/>
              </a:lnSpc>
              <a:spcAft>
                <a:spcPts val="750"/>
              </a:spcAft>
            </a:pPr>
            <a:r>
              <a:rPr lang="ru-RU" sz="80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«Можно ли заразиться сифилисом бытовым путем?»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Возбудитель сифилиса - бледная трепонема — нестоек в окружающей среде и при высыхании погибает. У больных сифилисом могут быть проявления заболевания на половых органах, красной кайме губ, слизистой оболочке полости рта в виде эрозий, язвочек, мокнущих высыпаний. От таких больных возможно заражение бытовым путем — при пользовании общей постелью, полотенцами, при поцелуях, при </a:t>
            </a:r>
            <a:r>
              <a:rPr lang="ru-RU" sz="4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докуривании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их сигареты, пользовании губной помадой, общей посудой (чашки, стаканы), при контакте с невысохшим отделяемым больных.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750"/>
              </a:spcAft>
            </a:pPr>
            <a:r>
              <a:rPr lang="ru-RU" sz="80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«Что такое молочница?»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Молочница (кандидоз) - заболевание, вызываемое дрожжеподобными грибами рода Кандида. Свое название болезнь получила из-за выделений, которые имеют творожистый характер. Хотя заболевание и относится к группе ИППП, оно не обязательно возникает в результате полового заражения. К кандидозу предрасположены беременные, больные сахарным диабетом, люди, получавшие лечение антибиотиками, имеющие пониженную иммунологическую реактивность. Тем не менее, как и при других ИППП, половые партнеры должны лечиться параллельно.</a:t>
            </a:r>
          </a:p>
          <a:p>
            <a:pPr algn="ctr">
              <a:lnSpc>
                <a:spcPct val="120000"/>
              </a:lnSpc>
              <a:spcAft>
                <a:spcPts val="750"/>
              </a:spcAft>
            </a:pPr>
            <a:r>
              <a:rPr lang="ru-RU" sz="80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«Можно ли вылечиться от герпеса?»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Герпес половых органов относится к группе вирусных ИППП, которые, к сожалению, на сегодняшний день являются неизлечимыми. С помощью современных высокоэффективных противовирусных препаратов можно существенно облегчить симптомы заболевания и сократить период обострения, но полностью удалить вирус из организма невозможно, так как он "дремлет" в крестцовых нервных сплетениях, периодически давая обострения под влиянием провоцирующих факторов. Кроме противовирусных препаратов необходимо использовать средства, повышающие иммунологическую реактивность организма.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endParaRPr lang="ru-RU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750"/>
              </a:spcAft>
            </a:pPr>
            <a:r>
              <a:rPr lang="ru-RU" sz="1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97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B36636-6F58-4D62-A4D0-6531EF12E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2209" y="744614"/>
            <a:ext cx="9827581" cy="5368772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750"/>
              </a:spcAft>
            </a:pPr>
            <a:r>
              <a:rPr lang="ru-RU" sz="55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72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750"/>
              </a:spcAft>
            </a:pPr>
            <a:r>
              <a:rPr lang="ru-RU" sz="80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«Как часто нужно проверяться на ИППП, если нет постоянного полового партнера?»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Это зависит от частоты смены половых партнеров! Любая инфекция имеет так называем инкубационный период(когда нет симптомов), у каждой свой по длительности. При сомнительных половых контактах необходимо  неоднократное обследование (сифилис ч\з 2 </a:t>
            </a:r>
            <a:r>
              <a:rPr lang="ru-RU" sz="4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ВИЧ год, гепатиты 6 </a:t>
            </a:r>
            <a:r>
              <a:rPr lang="ru-RU" sz="4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После мимолетного курортного романа, приятного проведенной ночи с новым знакомым (знакомой), либо при вступлении в половую связь даже со знакомым с лицом, но употребляющим наркотические препараты и алкоголь желательно через пару недель наведаться к врачу-дерматовенерологу . Либо нужно хотя бы обратить внимание на следующие подозрительные признаки:</a:t>
            </a:r>
          </a:p>
          <a:p>
            <a:pPr marL="685800" indent="-685800" algn="l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необычные выделения из половых органов;</a:t>
            </a:r>
          </a:p>
          <a:p>
            <a:pPr marL="685800" indent="-685800" algn="l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зуд жжение в области наружных половых органов;</a:t>
            </a:r>
          </a:p>
          <a:p>
            <a:pPr marL="685800" indent="-685800" algn="l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учащенное или болезненное мочеиспускание;</a:t>
            </a:r>
          </a:p>
          <a:p>
            <a:pPr marL="685800" indent="-685800" algn="l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дискомфорт в нижних отделах живота, боль при половом акте;</a:t>
            </a:r>
          </a:p>
          <a:p>
            <a:pPr marL="685800" indent="-685800" algn="l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появление на коже или слизистых оболочках пятен, язвочек, пузырьков;</a:t>
            </a:r>
          </a:p>
          <a:p>
            <a:pPr marL="685800" indent="-685800" algn="l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увеличение лимфоузлов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endParaRPr lang="ru-RU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750"/>
              </a:spcAft>
            </a:pPr>
            <a:r>
              <a:rPr lang="ru-RU" sz="1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309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B36636-6F58-4D62-A4D0-6531EF12E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2209" y="744614"/>
            <a:ext cx="9827581" cy="5368772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750"/>
              </a:spcAft>
            </a:pPr>
            <a:r>
              <a:rPr lang="ru-RU" sz="55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«Какие существенные отличия в предохранении от ИППП в сравнении с предохранением от ВИЧ?»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Методы предупреждения ИППП и ВИЧ-инфекции одни и те же. Прежде всего, это использование презервативов при всех видах половых контактов и одноразовых шприцов для инъекций. Однако следует помнить о том, что при сифилисе заразные высыпания могут быть на участках, которые презерватив не закрывает (область вокруг половых органов, ануса, красная кайма губ, слизистая оболочка полости рта).</a:t>
            </a:r>
          </a:p>
          <a:p>
            <a:pPr algn="ctr">
              <a:lnSpc>
                <a:spcPct val="120000"/>
              </a:lnSpc>
              <a:spcAft>
                <a:spcPts val="750"/>
              </a:spcAft>
            </a:pPr>
            <a:r>
              <a:rPr lang="ru-RU" sz="80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«Можно ли заразиться ИППП при оральном сексе?»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При оральном сексе можно заразиться практически любым ИППП, кроме трихомониаза, так как трихомонады не выживают в ротовой полости. Поэтому при оральном сексе также необходимо использовать презервативы.</a:t>
            </a:r>
          </a:p>
          <a:p>
            <a:pPr algn="ctr">
              <a:lnSpc>
                <a:spcPct val="120000"/>
              </a:lnSpc>
              <a:spcAft>
                <a:spcPts val="750"/>
              </a:spcAft>
            </a:pPr>
            <a:r>
              <a:rPr lang="ru-RU" sz="80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«Почему так трудно избавиться от хламидий?»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Хламидия представляет собой микроорганизм, паразитирующий внутриклеточно. Кроме того, она чувствительна не ко всем антибиотикам. Лечение хламидиоза часто требует не одного, а нескольких курсов, длительность, которых должна быть достаточной. Обязательным условием успешной терапии является лабораторный контроль лечения и обследование и лечение половых партнеров!</a:t>
            </a:r>
          </a:p>
          <a:p>
            <a:pPr algn="ctr">
              <a:lnSpc>
                <a:spcPct val="120000"/>
              </a:lnSpc>
              <a:spcAft>
                <a:spcPts val="750"/>
              </a:spcAft>
            </a:pPr>
            <a:r>
              <a:rPr lang="ru-RU" sz="80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«Можно ли во время лечения ИППП вступать в половые связи?»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половые отношения можно вступать только после окончания лечения ИППП и контрольных лабораторных обследований. Незавершенное лечение не предупреждает передачу возбудителей при половых контактах.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endParaRPr lang="ru-RU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750"/>
              </a:spcAft>
            </a:pPr>
            <a:r>
              <a:rPr lang="ru-RU" sz="1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086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B36636-6F58-4D62-A4D0-6531EF12E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2209" y="744614"/>
            <a:ext cx="9827581" cy="5368772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750"/>
              </a:spcAft>
            </a:pPr>
            <a:r>
              <a:rPr lang="ru-RU" sz="96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«Важно знать!»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Возможно заражение несколькими ИППП, одни проявляются через 3-5 дней (гонорея, трихомоноз), другие позднее, и даже через месяц (сифилис). Иногда появление сыпи на коже и слизистых, увеличение лимфатических узлов не замечается больным, т.к. не сопровождается зудом и болезненностью. Может не быть никаких признаков болезни (скрытое течение) и только при специальных исследованиях выявляется ИППП. Установлено, что у каждой второй женщины, заразившейся гонореей, болезнь протекает скрыто. У каждой третьей женщины с хроническими воспалительными заболеваниями мочеполовой системы выявляется хламидиоз. Не леченная гонорея лил хламидиоз может привести к бесплодию у мужчин и женщин. Вирусы папилломы человека у больных половыми бородавками могут вызывать изменение клеток слизистых и привести к развитию рака. Мать во время беременности может передать инфекцию еще не родившемуся ребенку. Младенец может заразиться во время родов.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Помни: скрытое течение многих ИППП, а также иллюзорное представление о легкости излечения ИППП, безрецептурный отпуск лекарств в аптечной сети, самолечение или обращение к непрофессионалам, обуславливает несвоевременное выявление ИППП, создает трудности в диагностике и лечении.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Только квалифицированный опытный специалист проведет необходимое обследование, выявит заболевание и назначит адекватное лечение. Современные методы лечения позволяют эффективно лечить ИППП, с обязательным проведением контроля </a:t>
            </a:r>
            <a:r>
              <a:rPr lang="ru-RU" sz="4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излеченности</a:t>
            </a:r>
            <a:r>
              <a:rPr lang="ru-RU" sz="48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750"/>
              </a:spcAft>
            </a:pPr>
            <a:r>
              <a:rPr lang="ru-RU" sz="96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Самолечение недопустимо! Лечение должны проходить все половые партнеры!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endParaRPr lang="ru-RU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750"/>
              </a:spcAft>
            </a:pPr>
            <a:r>
              <a:rPr lang="ru-RU" sz="1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11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B36636-6F58-4D62-A4D0-6531EF12E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2209" y="744614"/>
            <a:ext cx="9827581" cy="5368772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750"/>
              </a:spcAft>
            </a:pPr>
            <a:r>
              <a:rPr lang="ru-RU" sz="55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«Меры профилактики и борьбы с распространением инфекций, передающихся половым путем (ИППП)»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7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Борьба с распространением ИППП включает ряд мер. Первая из них – лечение больных на ранних стадиях заболевания. Это не только увеличивает шансы больного на полное излечение, но и предупреждает заражение других лиц. Вторая важная мера – выявление половых контактов у зараженных лиц; это позволяет быстро начать лечение партнеров. Нередко единственным указанием на венерическое заболевание, особенно у женщины, является заболевание ее полового партнера.</a:t>
            </a:r>
          </a:p>
          <a:p>
            <a:pPr algn="ctr">
              <a:lnSpc>
                <a:spcPct val="120000"/>
              </a:lnSpc>
              <a:spcAft>
                <a:spcPts val="750"/>
              </a:spcAft>
            </a:pPr>
            <a:r>
              <a:rPr lang="ru-RU" sz="80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Профилактика ИППП осуществляется различными методами:</a:t>
            </a:r>
          </a:p>
          <a:p>
            <a:pPr marL="685800" indent="-685800" algn="l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Наиболее эффективным из существующих методов профилактики ИППП является санитарное просвещение. Соответствующие гигиенические приемы помогают человеку изменить свое половое поведение так, чтобы свести к минимуму возможность заражения и распространения инфекции.</a:t>
            </a:r>
          </a:p>
          <a:p>
            <a:pPr marL="685800" indent="-685800" algn="l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учший из механических способов профилактики венерических болезней – это правильное использование презерватива.</a:t>
            </a:r>
          </a:p>
          <a:p>
            <a:pPr marL="685800" indent="-685800" algn="l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Химические методы заключаются в немедленном применении таких средств (или их сочетаний), которые уничтожают возбудителей ИППП прежде, чем те смогут проникнуть в организм.</a:t>
            </a:r>
          </a:p>
          <a:p>
            <a:pPr algn="l">
              <a:lnSpc>
                <a:spcPct val="120000"/>
              </a:lnSpc>
              <a:spcAft>
                <a:spcPts val="750"/>
              </a:spcAft>
            </a:pPr>
            <a:r>
              <a:rPr lang="ru-RU" sz="7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Помни! 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Основное условие профилактики инфекций, передающихся половым путем (ИППП) ВАШЕ ПОВЕДЕНИЕ.</a:t>
            </a:r>
          </a:p>
          <a:p>
            <a:pPr algn="l">
              <a:lnSpc>
                <a:spcPct val="120000"/>
              </a:lnSpc>
              <a:spcAft>
                <a:spcPts val="750"/>
              </a:spcAft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Половые контакты – наиболее распространенный путь передачи ИППП. Поэтому надежный способ предотвратить заражение – избегать случайных половых контактов, а также использование презерватива, укрепление семейных отношений.</a:t>
            </a:r>
          </a:p>
          <a:p>
            <a:pPr marL="685800" indent="-685800" algn="l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750"/>
              </a:spcAft>
            </a:pPr>
            <a:r>
              <a:rPr lang="ru-RU" sz="1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53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B36636-6F58-4D62-A4D0-6531EF12E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2803" y="426128"/>
            <a:ext cx="10766393" cy="6081203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750"/>
              </a:spcAft>
            </a:pPr>
            <a:r>
              <a:rPr lang="ru-RU" sz="55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«Правила </a:t>
            </a:r>
            <a:r>
              <a:rPr lang="ru-RU" sz="8000" b="1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пользования презервативом»</a:t>
            </a:r>
            <a:endParaRPr lang="ru-RU" sz="5600" dirty="0"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Презерватив всегда должен находиться при Вас. Приобретать его нужно заранее, так как в необходимый момент на это может не оказаться времени или купить его будет негде. Заранее подумайте о том, как будете убеждать партнера в необходимости его использования;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Покупать его желательно в аптеках или специализированных магазинах, где обеспечиваются необходимые условия его хранения;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Покупать нужно презервативы с гарантией качества;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Для каждого вида секса (орального, вагинального и анального) используются специальные предназначенные для этого презервативы, что указано на упаковке;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Необходимо перед использованием проверить целостность упаковки, дату изготовления и срок годности презерватива;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Презервативы различаются по срокам хранения – от 2 до 5 лет;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Презервативам вредна высокая температура, они не переносят солнечного света и страдают от контактов с веществами, вступающими в реакцию с латексом (например, масла). Условия хранения презервативов – сухое прохладное место, исключающее возможность механического повреждения и подальше от солнца;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По размеру презервативы могут быть стандартными и увеличенными, в разных странах стандарты могут отличаться, важно подбирать презерватив по размеру;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Для профилактики заражения ВИЧ не подходят текстурированные (с ребрышками, пупырышками) презервативы, поскольку риск разрыва у таких презервативов выше;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Открывать упаковку нужно только пальцами (не ножницами, не ногтями);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В случае необходимости (и даже желательно) использовать дополнительную смазку только на водной основе;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Надевать презерватив необходимо непосредственно перед половым актом (до проникновения) на половой член в состоянии эрекции;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Перед надеванием презерватива убрать воздух их </a:t>
            </a:r>
            <a:r>
              <a:rPr lang="ru-RU" sz="4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спермоприемника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Раскатать по всей длине полового члена;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Не надевайте презерватив слишком плотно на головке полового члена, необходимо отступить 1,5см (3/4 дюйма) на конце для эякулята. Необходимо надевать презерватив аккуратно.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Слишком свободно одетый презерватив так же не достаточно выполняет барьерную функцию.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Не выворачивайте презерватив, который был использован вне зависимости от того, была эякуляция или нет, даже в течение секунды.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Необходимо следить за тем, чтобы презерватив оставался на половом члене во время всего полового акта. Если презерватив соскользнул или разорвался нужно использовать новый, прежде чем продолжить половой акт;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Презерватив рассчитан на использование в течение не более 30 мин.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 После семяизвержения нужно вынуть пенис из влагалища, придерживая презерватив у основания во избежание его соскальзывания;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Завязать презерватив, завернуть в бумагу и выбросить в мусорное ведро;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 Презерватив используется только один раз!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 Используйте ароматизированные презервативы только для орального секса, поскольку наличие сахара в них может привести к дрожжевой инфекции при пенетрации.</a:t>
            </a: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685800" algn="l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endParaRPr lang="ru-RU" sz="4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750"/>
              </a:spcAft>
            </a:pPr>
            <a:r>
              <a:rPr lang="ru-RU" sz="1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83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EE88B-3B98-4CD2-844F-3EFEF2455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531" y="577389"/>
            <a:ext cx="7766936" cy="1143400"/>
          </a:xfrm>
        </p:spPr>
        <p:txBody>
          <a:bodyPr/>
          <a:lstStyle/>
          <a:p>
            <a:pPr algn="ctr"/>
            <a:r>
              <a:rPr lang="ru-RU" sz="3600" dirty="0"/>
              <a:t>Большинство ИППП имеют схожие признаки (симптомы)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B36636-6F58-4D62-A4D0-6531EF12E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6483" y="2258627"/>
            <a:ext cx="7766936" cy="399125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ru-RU" sz="1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больного появляются выделения из половых органов, которые со временем становятся все более интенсивными. Постепенно нарастает ощущение зуда и жжения в области половых органов, а на коже в области половых органов могут появиться пятна либо небольшие язвы. В процессе мочеиспускания либо во время сексуального контакта инфицированный человек может иногда ощущать боль. Кроме того, у него могут заметно увеличиваться лимфатические узлы.</a:t>
            </a: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ru-RU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Знай: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Перечисленные симптомы не характерны для заражения ВИЧ-инфекцией и вирусными гепатитами, которые годами могут не иметь клинических проявлений, но медленно разрушать организм инфицированного человека. Проблема, связанная с заболеваниями, передающимися половым путем, намного серьезнее, чем боль и дискомфорт, вызванные инфекцией. Основная опасность таится в последствиях ИППП – в их осложнениях. Они опасны как для мужского здоровья, так и для женского.</a:t>
            </a: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57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EE88B-3B98-4CD2-844F-3EFEF2455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531" y="577389"/>
            <a:ext cx="7766936" cy="1491108"/>
          </a:xfrm>
        </p:spPr>
        <p:txBody>
          <a:bodyPr/>
          <a:lstStyle/>
          <a:p>
            <a:pPr algn="ctr"/>
            <a:r>
              <a:rPr lang="ru-RU" sz="3200" dirty="0">
                <a:cs typeface="Times New Roman" panose="02020603050405020304" pitchFamily="18" charset="0"/>
              </a:rPr>
              <a:t>Выявить инфекции, передающиеся половым путем (ИППП), можно только с помощью специальных анализов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B36636-6F58-4D62-A4D0-6531EF12E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6483" y="2258627"/>
            <a:ext cx="7766936" cy="399125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ru-RU" sz="1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Для диагностики ИППП используется несколько методов диагностики: инструментальные, анализ мазков и образцов крови. Все инструментальные методы обладают погрешностью, поэтому диагноз ставится на основании нескольких видов исследований, обязательно включающих лабораторные методы. Наиболее простым и часто применяемым методом является мазок. Но результаты мазков более показательны на ранней стадии болезни, их информативность в среднем составляет 38%. Более современными и достоверными методами являются бактериологический посев исследуемого материала и ПЦР-диагностика, позволяющая обнаружить в организме человека даже единичные микроорганизмы. Лабораторные методы направлены на обнаружение самого возбудителя или антител к нему.</a:t>
            </a:r>
            <a:endParaRPr lang="ru-RU" sz="13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Знай: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большинстве случаев для достоверной диагностики ИППП необходимо провести несколько разных исследований.</a:t>
            </a:r>
            <a:endParaRPr lang="ru-RU" sz="13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Знай: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 РФ предусматривается ответственность за ситуацию, в которой человек подвергает риску заражения другого человека венерическими болезнями (сифилис, гонорея) и ВИЧ-инфекция</a:t>
            </a:r>
            <a: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042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8F821D4-9783-4DB7-AA26-487AB7ABDB0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10" y="4174555"/>
            <a:ext cx="1905000" cy="26746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EE88B-3B98-4CD2-844F-3EFEF2455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3552" y="372862"/>
            <a:ext cx="7766936" cy="1695635"/>
          </a:xfrm>
        </p:spPr>
        <p:txBody>
          <a:bodyPr/>
          <a:lstStyle/>
          <a:p>
            <a:pPr algn="ctr"/>
            <a:r>
              <a:rPr lang="ru-RU" sz="2800" dirty="0">
                <a:cs typeface="Times New Roman" panose="02020603050405020304" pitchFamily="18" charset="0"/>
              </a:rPr>
              <a:t>Человек может избежать заражения ВИЧ-инфекцией и инфекциями, передающимися половым путем (ИППП), изменив свое поведение на более безопасное.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B36636-6F58-4D62-A4D0-6531EF12E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2531" y="2068498"/>
            <a:ext cx="7766936" cy="4212114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 может защитить себя:</a:t>
            </a:r>
          </a:p>
          <a:p>
            <a:pPr marL="285750" indent="-285750" algn="just">
              <a:lnSpc>
                <a:spcPct val="15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он практикует безопасное сексуальное поведение: имеет одного здорового, верного полового партнера и/или правильно использует презерватив при сексуальном контакте со случайным или непостоянным половым партнером</a:t>
            </a:r>
          </a:p>
          <a:p>
            <a:pPr marL="285750" indent="-285750" algn="just">
              <a:lnSpc>
                <a:spcPct val="15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он воздерживается от употребления наркотических средств, алкоголя, под воздействием которых человек может совершать необдуманные поступки</a:t>
            </a:r>
          </a:p>
          <a:p>
            <a:pPr marL="285750" indent="-285750" algn="just">
              <a:lnSpc>
                <a:spcPct val="15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он использует только стерильные инструменты для прокалывания ушей, </a:t>
            </a:r>
            <a:r>
              <a:rPr lang="ru-RU" sz="25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татуирования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т.д., добиваться соблюдения стерильности при любых медицинских и косметических процедурах</a:t>
            </a:r>
          </a:p>
          <a:p>
            <a:pPr marL="285750" indent="-285750" algn="just">
              <a:lnSpc>
                <a:spcPct val="15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он воздерживается от сексуальных контактов с неизвестными лицами</a:t>
            </a: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ru-RU" sz="38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Знай: </a:t>
            </a: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Риск заражения ИППП равен числу Ваших половых партнеров, умноженному на число половых партнеров Вашего полового партнера, сто процентной защиты от заражения инфекцией , предающейся половым путем нет.</a:t>
            </a:r>
          </a:p>
        </p:txBody>
      </p:sp>
    </p:spTree>
    <p:extLst>
      <p:ext uri="{BB962C8B-B14F-4D97-AF65-F5344CB8AC3E}">
        <p14:creationId xmlns:p14="http://schemas.microsoft.com/office/powerpoint/2010/main" val="716758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8F821D4-9783-4DB7-AA26-487AB7ABDB0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10" y="4174555"/>
            <a:ext cx="1905000" cy="26746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EE88B-3B98-4CD2-844F-3EFEF2455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57" y="372862"/>
            <a:ext cx="11256885" cy="985421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Каждый человек сам принимает решения как избежать заражения инфекциями, передающимися половым путем (ИППП).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B36636-6F58-4D62-A4D0-6531EF12E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6098" y="1358283"/>
            <a:ext cx="8511695" cy="4438835"/>
          </a:xfrm>
        </p:spPr>
        <p:txBody>
          <a:bodyPr>
            <a:normAutofit fontScale="25000" lnSpcReduction="20000"/>
          </a:bodyPr>
          <a:lstStyle/>
          <a:p>
            <a:pPr marL="571500" indent="-571500" algn="just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Стремиться к моногамии, т.е. иметь сексуальные отношения с одним единственным партером и не изменять друг другу.</a:t>
            </a:r>
          </a:p>
          <a:p>
            <a:pPr marL="571500" indent="-571500" algn="just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Избегать случайных половых связей. Чем меньше сексуальных партнеров, тем меньше риск заболевания.</a:t>
            </a:r>
          </a:p>
          <a:p>
            <a:pPr marL="571500" indent="-571500" algn="just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торопиться! Развивать свои отношения постепенно и помнить, что партнер на одну ночь опасен.</a:t>
            </a:r>
          </a:p>
          <a:p>
            <a:pPr marL="571500" indent="-571500" algn="just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стесняться узнать больше о своем возможном партнере, поговорить о прошлых сексуальных контактах и об использовании им наркотиков. И не вступать в половую связь с тем, кто не внушает доверия.</a:t>
            </a:r>
          </a:p>
          <a:p>
            <a:pPr marL="571500" indent="-571500" algn="just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вступления в половой контакт обращать внимание на наличие каких-либо признаков ИППП у партнера (язвочки, сыпь, покраснение, выделения) и не ступать в половую связь, если будет замечено что-то вызывающее подозрение.</a:t>
            </a:r>
          </a:p>
          <a:p>
            <a:pPr marL="571500" indent="-571500" algn="just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Соблюдать нормы личной гигиены, т.к. при их грубом нарушении некоторыми ИППП можно заразиться и в быту. Возбудители болезней, передаваемых половым путем, проникают через микроскопические повреждения кожи и слизистых оболочек половых органов, ротовой полости, прямой кишки.</a:t>
            </a:r>
          </a:p>
          <a:p>
            <a:pPr marL="571500" indent="-571500" algn="just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Обязательно пользоваться презервативами при любом сексуальном контакте (вагинальном, анальном, оральном).</a:t>
            </a:r>
          </a:p>
          <a:p>
            <a:pPr marL="571500" indent="-571500" algn="just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употреблять никаких наркотиков, не злоупотреблять алкоголем, т.к. их действие снижает самоконтроль</a:t>
            </a:r>
          </a:p>
          <a:p>
            <a:pPr marL="571500" indent="-571500" algn="just">
              <a:lnSpc>
                <a:spcPct val="120000"/>
              </a:lnSpc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вступать в половую связь со своим партнером, больным ИППП до полного окончания им курса лечения.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7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Знай: </a:t>
            </a:r>
            <a:r>
              <a:rPr lang="ru-RU" sz="4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Каждый Человек сам несет ответственность за свои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2039130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D3CD29F-376B-43DC-B4CC-0C513ECBF7D0}"/>
              </a:ext>
            </a:extLst>
          </p:cNvPr>
          <p:cNvSpPr txBox="1"/>
          <p:nvPr/>
        </p:nvSpPr>
        <p:spPr>
          <a:xfrm>
            <a:off x="843379" y="607715"/>
            <a:ext cx="10440139" cy="6319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Исчезновение симптомов заболевания у больного ИППП, ещё не говорит о том, что болезнь прошла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Если у больного ИППП после полученного лечения симптомы болезни исчезли, не надо думать, что  болезнь прошла. Она может перейти в хроническую стадию и протекать без внешних проявлений по разным причинам, в т.ч. нерегулярного приема лекарственных препаратов, нарушения режима, предписанного врачом, снижения иммунитета. Такое скрытое течение болезни опасно, так как могут возникнуть серьезные осложнения. Кроме того, не зная о своей болезни, человек ведет привычный образ жизни и может передавать заболевание другим. Чтобы этого не случилось все переболевшие ИППП некоторое время должны находиться на диспансерном учете у врача-дерматовенеролога и пройти лабораторные обследования для установления полной </a:t>
            </a:r>
            <a:r>
              <a:rPr lang="ru-RU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излеченности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заболевания.</a:t>
            </a:r>
          </a:p>
          <a:p>
            <a:pPr>
              <a:spcAft>
                <a:spcPts val="75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Знай: 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клинических симптомов ИППП без лабораторного обследования не является достоверным подтверждением полной </a:t>
            </a:r>
            <a:r>
              <a:rPr lang="ru-RU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излеченности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заболевания. Всегда необходимо провести контроль </a:t>
            </a:r>
            <a:r>
              <a:rPr lang="ru-RU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излеченности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после курса лечения всем половым партнерам.</a:t>
            </a:r>
          </a:p>
          <a:p>
            <a:pPr algn="ctr">
              <a:spcAft>
                <a:spcPts val="75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Как определить у себя ИППП?</a:t>
            </a:r>
            <a:endParaRPr lang="ru-RU" sz="1200" b="1" i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Знай: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ИППП можно определить только после осмотра врачом и лабораторного обследования, которое подтверждает диагноз. Отсутствие симптомов заболевания еще не исключает ИППП.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подозрительным признакам относятся: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необычные выделения из половых органов (слизистые, кровянистые, гнойные);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зуд жжение в области наружных половых органов;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учащенное или болезненное мочеиспускание;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дискомфорт в нижних отделах живота, боль при половом акте;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появление на коже или слизистых оболочках пятен, язвочек, пузырьков;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ухудшение самочувствия, увеличение лимфоузлов, необычно протекающая ангина.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86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EE88B-3B98-4CD2-844F-3EFEF2455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798" y="399495"/>
            <a:ext cx="8824404" cy="1321294"/>
          </a:xfrm>
        </p:spPr>
        <p:txBody>
          <a:bodyPr/>
          <a:lstStyle/>
          <a:p>
            <a:pPr algn="ctr"/>
            <a:r>
              <a:rPr lang="ru-RU" sz="2800" dirty="0"/>
              <a:t>Если инфекции, передающиеся половым путем (ИППП), не лечить, то они могут вызывать серьезные осложнения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B36636-6F58-4D62-A4D0-6531EF12E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798" y="1717489"/>
            <a:ext cx="8824403" cy="474101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ru-RU" sz="1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мужчин может развиваться простатит, проблемы с потенцией. У женщин – воспаление матки и придатков, внематочная беременность, непроходимость маточных труб, что угрожает бесплодию и не вынашиванием в будущем. При беременности у женщин, больных сифилисом и гонореей примерно в 40% случаев беременность завершается рождением мертвого ребенка. </a:t>
            </a:r>
            <a:r>
              <a:rPr lang="ru-RU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Папиломовирусная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инфекция стремительно повышает риск возникновения онкологического заболевания шейки матки. Вирусные гепатиты В и С вызывают воспалительные процессы в печени, возможно развитие рака, цирроза печени, что угрожает смертельным исходом. ВИЧ-инфекция без лечения становится абсолютно смертельным заболеванием.</a:t>
            </a: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Если лечение ИППП не будет производиться своевременно, то инфекции, передаваемые половым путем, могут спровоцировать не только симптомы, которые касаются состояния половых органов, но и общее поражение организма, в т.ч. почек, мочевого пузыря, нервной системы, костей, суставов. Не менее опасно и самолечение, когда больной по совету друзей или рекламы начинает принимать разные «чудодейственные» или экзотические средства.</a:t>
            </a: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Знай: 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ранняя диагностика, своевременно начатое лечение, тщательное выполнение всех врачебных рекомендаций может гарантировать полное выздоровление.</a:t>
            </a:r>
          </a:p>
          <a:p>
            <a:pPr algn="just">
              <a:lnSpc>
                <a:spcPct val="120000"/>
              </a:lnSpc>
              <a:spcAft>
                <a:spcPts val="750"/>
              </a:spcAft>
            </a:pP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При появлении каких-либо признаков или симптомов болезни нельзя руководствоваться надеждой на то, что они исчезнут самостоятельно, либо испытывать страхи или неловкость. Упущенное время может стать решающим, и в итоге болезнь перейдет в хроническую форму, и вылечить ее полностью станет намного сложнее.</a:t>
            </a:r>
          </a:p>
        </p:txBody>
      </p:sp>
    </p:spTree>
    <p:extLst>
      <p:ext uri="{BB962C8B-B14F-4D97-AF65-F5344CB8AC3E}">
        <p14:creationId xmlns:p14="http://schemas.microsoft.com/office/powerpoint/2010/main" val="426235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EE88B-3B98-4CD2-844F-3EFEF2455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25" y="608120"/>
            <a:ext cx="8452026" cy="1579885"/>
          </a:xfrm>
        </p:spPr>
        <p:txBody>
          <a:bodyPr/>
          <a:lstStyle/>
          <a:p>
            <a:pPr algn="ctr"/>
            <a:r>
              <a:rPr lang="ru-RU" sz="3200" dirty="0"/>
              <a:t>Многие инфекции, передающиеся половым путем (ИППП), могут передаваться от матери ребенку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B36636-6F58-4D62-A4D0-6531EF12E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224" y="2258627"/>
            <a:ext cx="8452025" cy="399125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У беременной женщины микробы и вирусы, вызывающие ИППП, могут нарушать нормальное течение беременности. Ребенок может заразиться, находясь в утробе матери, во время родов и при кормлении грудью.</a:t>
            </a: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В результате возможно наличие у ребенка врожденных пороков, болезней, рождение мертвого ребенка или смерти новорожденного. Дети, которые родились от матерей с не леченной </a:t>
            </a:r>
            <a:r>
              <a:rPr lang="ru-RU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хламидийной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инфекцией и гонореей очень часто сразу же после рождения страдают глазной инфекцией (так называемая </a:t>
            </a:r>
            <a:r>
              <a:rPr lang="ru-RU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бленорея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новорожденных), при отсутствии лечения ребенок может полностью ослепнуть. Неизлеченная гонорея у женщин может приводить у новорожденных к инфекции суставов, угрожающей жизни инфекции крови. У новорожденных, инфицированных </a:t>
            </a:r>
            <a:r>
              <a:rPr lang="ru-RU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хламидийной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инфекцией часто развивается пневмония. При наличии не леченного сифилиса у беременной женщины у детей может развиваться поражение головного мозга, слепота, тугоухость, патология костей и зубов и др. заболевания. От больной матери уреаплазмозом микробы могут попадать в половые пути ребенка во время родов и сохраняться там всю жизнь.</a:t>
            </a: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Знай: 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Своевременное выявление и лечение ИППП у беременной женщины может защитить ребенка от ИППП и их опасных последствий.</a:t>
            </a: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353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B36636-6F58-4D62-A4D0-6531EF12E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843" y="614779"/>
            <a:ext cx="7938087" cy="5679489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Aft>
                <a:spcPts val="750"/>
              </a:spcAft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«Как узнать, что болен партнер?»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750"/>
              </a:spcAft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ризнаки ИППП следующие: гнойные или мутно-слизистые выделения из половых путей, зуд в области половых органов, язвочки или эрозии на половых органах, слизистой оболочке полости рта, учащенное болезненное мочеиспускание, сыпь на теле, увеличение лимфоузлов. Однако отсутствие симптомов заболевания еще не говорит о том, что партнер здоров, так как многие ИППП могут протекать </a:t>
            </a:r>
            <a:r>
              <a:rPr lang="ru-RU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малосимптомно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вовсе бессимптомно.</a:t>
            </a:r>
          </a:p>
          <a:p>
            <a:pPr algn="ctr">
              <a:lnSpc>
                <a:spcPct val="110000"/>
              </a:lnSpc>
              <a:spcAft>
                <a:spcPts val="75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«Какие бывают ИППП?»</a:t>
            </a:r>
          </a:p>
          <a:p>
            <a:pPr algn="just">
              <a:lnSpc>
                <a:spcPct val="110000"/>
              </a:lnSpc>
              <a:spcAft>
                <a:spcPts val="750"/>
              </a:spcAft>
            </a:pPr>
            <a:r>
              <a:rPr lang="ru-RU" sz="1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ИППП вызываются различными микроорганизмами, поэтому существуют бактериальные ИППП (сифилис, гонорея, бактериальный вагиноз), вызываемые внутриклеточными возбудителями (хламидиоз, микоплазмоз, уреаплазмоз), вирусные ИППП (синдром приобретенного иммунодефицита, герпес половых органов, </a:t>
            </a:r>
            <a:r>
              <a:rPr lang="ru-RU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цитомегаловирусная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инфекция, контагиозный моллюск, остроконечные кондиломы, гепатиты В и С), паразитарные (чесотка, лобковый педикулез), грибковые (кандидоз). Результат покажет лабораторное обследование.</a:t>
            </a:r>
          </a:p>
          <a:p>
            <a:pPr algn="ctr">
              <a:lnSpc>
                <a:spcPct val="110000"/>
              </a:lnSpc>
              <a:spcAft>
                <a:spcPts val="75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Какова распространенность ИППП среди населения?»</a:t>
            </a:r>
          </a:p>
          <a:p>
            <a:pPr algn="just">
              <a:lnSpc>
                <a:spcPct val="110000"/>
              </a:lnSpc>
              <a:spcAft>
                <a:spcPts val="750"/>
              </a:spcAft>
            </a:pPr>
            <a:r>
              <a:rPr lang="ru-RU" sz="1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ИППП распространены довольно широко. Эксперты ВОЗ подсчитали, что на земном шаре каждый шестой житель болен каким-либо из заболеваний, передающихся половым путем. Тем не менее, есть группы людей, где заболеваемость ИППП гораздо выше, чем в среднем среди населения (гомосексуалисты, лица коммерческого секса, потребители наркотиков, алкоголя). Уровень ИППП среди молодежи также гораздо выше, чем в популяции в целом.</a:t>
            </a: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50"/>
              </a:spcAft>
            </a:pP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90689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193</TotalTime>
  <Words>3711</Words>
  <Application>Microsoft Office PowerPoint</Application>
  <PresentationFormat>Широкоэкранный</PresentationFormat>
  <Paragraphs>152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Trebuchet MS</vt:lpstr>
      <vt:lpstr>Wingdings</vt:lpstr>
      <vt:lpstr>Wingdings 3</vt:lpstr>
      <vt:lpstr>Аспект</vt:lpstr>
      <vt:lpstr>Что такое инфекции, передающиеся половым путем?</vt:lpstr>
      <vt:lpstr>Большинство ИППП имеют схожие признаки (симптомы)</vt:lpstr>
      <vt:lpstr>Выявить инфекции, передающиеся половым путем (ИППП), можно только с помощью специальных анализов</vt:lpstr>
      <vt:lpstr>Человек может избежать заражения ВИЧ-инфекцией и инфекциями, передающимися половым путем (ИППП), изменив свое поведение на более безопасное.</vt:lpstr>
      <vt:lpstr>Каждый человек сам принимает решения как избежать заражения инфекциями, передающимися половым путем (ИППП).</vt:lpstr>
      <vt:lpstr>Презентация PowerPoint</vt:lpstr>
      <vt:lpstr>Если инфекции, передающиеся половым путем (ИППП), не лечить, то они могут вызывать серьезные осложнения</vt:lpstr>
      <vt:lpstr>Многие инфекции, передающиеся половым путем (ИППП), могут передаваться от матери ребенку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больному чесоткой</dc:title>
  <dc:creator>kvd35user</dc:creator>
  <cp:lastModifiedBy>kvd35user</cp:lastModifiedBy>
  <cp:revision>21</cp:revision>
  <dcterms:created xsi:type="dcterms:W3CDTF">2021-02-03T10:52:03Z</dcterms:created>
  <dcterms:modified xsi:type="dcterms:W3CDTF">2021-02-04T11:36:22Z</dcterms:modified>
</cp:coreProperties>
</file>